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351" r:id="rId2"/>
    <p:sldId id="272" r:id="rId3"/>
    <p:sldId id="303" r:id="rId4"/>
    <p:sldId id="323" r:id="rId5"/>
    <p:sldId id="294" r:id="rId6"/>
    <p:sldId id="340" r:id="rId7"/>
    <p:sldId id="324" r:id="rId8"/>
    <p:sldId id="326" r:id="rId9"/>
    <p:sldId id="341" r:id="rId10"/>
    <p:sldId id="327" r:id="rId11"/>
    <p:sldId id="349" r:id="rId12"/>
    <p:sldId id="330" r:id="rId13"/>
    <p:sldId id="344" r:id="rId14"/>
    <p:sldId id="350" r:id="rId15"/>
    <p:sldId id="342" r:id="rId16"/>
    <p:sldId id="347" r:id="rId17"/>
    <p:sldId id="329" r:id="rId18"/>
    <p:sldId id="345" r:id="rId19"/>
    <p:sldId id="335" r:id="rId20"/>
    <p:sldId id="311" r:id="rId21"/>
    <p:sldId id="336" r:id="rId22"/>
    <p:sldId id="337" r:id="rId23"/>
    <p:sldId id="316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FFCCFF"/>
    <a:srgbClr val="006600"/>
    <a:srgbClr val="3333FF"/>
    <a:srgbClr val="9900CC"/>
    <a:srgbClr val="FF0000"/>
    <a:srgbClr val="0066FF"/>
    <a:srgbClr val="66FF33"/>
    <a:srgbClr val="FF3300"/>
    <a:srgbClr val="66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FC3F72D-99E5-4E80-A8BB-3CC0D9869D1B}" type="datetimeFigureOut">
              <a:rPr lang="vi-VN"/>
              <a:pPr>
                <a:defRPr/>
              </a:pPr>
              <a:t>20/09/2017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70181C1-3763-4E47-9A9A-3249120DC02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079866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0C0E13-6A8A-47E0-B495-81205F3B709C}" type="slidenum">
              <a:rPr lang="vi-VN"/>
              <a:pPr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0181C1-3763-4E47-9A9A-3249120DC02D}" type="slidenum">
              <a:rPr lang="vi-VN" smtClean="0"/>
              <a:pPr>
                <a:defRPr/>
              </a:pPr>
              <a:t>14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8387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35FB79-BB99-442D-A939-D00B36DCB0A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4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5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7FC93-0AD1-47D3-A715-F9B03CA3C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3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5175D2F-9ECC-4A7B-9428-96092678C6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8C66B-893D-4213-B1E8-3ED1C8767C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5845D-1A3E-43B1-BFAB-37F1B64E25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B9745-7977-47D6-982F-056DAEFA2E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F94EE-0EA7-4C8A-AE5F-A49EE58A5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5E408-A107-4837-AC68-CF7344C98F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46017-856E-4226-B4D6-467CCD53B1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970DE6-32BC-4257-A469-3A312C0CBB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472BD-32A9-43C2-803F-4A2726389F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7FC93-0AD1-47D3-A715-F9B03CA3C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3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5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7FC93-0AD1-47D3-A715-F9B03CA3C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0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87FC93-0AD1-47D3-A715-F9B03CA3C7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 quet nha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l="13104" t="12414" r="12758" b="12643"/>
          <a:stretch/>
        </p:blipFill>
        <p:spPr>
          <a:xfrm>
            <a:off x="0" y="0"/>
            <a:ext cx="9144000" cy="69324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9230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homdo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039426"/>
            <a:ext cx="3698710" cy="28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381000" y="304800"/>
            <a:ext cx="8305800" cy="198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prstTxWarp prst="textWave2">
              <a:avLst>
                <a:gd name="adj1" fmla="val 6134"/>
                <a:gd name="adj2" fmla="val 190"/>
              </a:avLst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LUYỆN ĐỌC </a:t>
            </a:r>
            <a:r>
              <a:rPr lang="en-US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</a:p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 NHÓM</a:t>
            </a:r>
            <a:endParaRPr lang="en-US" sz="4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533400"/>
            <a:ext cx="5026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3400" y="1905000"/>
            <a:ext cx="533400" cy="5334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9050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xung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quanh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28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163431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vi-VN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969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  <a:ln/>
        </p:spPr>
        <p:txBody>
          <a:bodyPr/>
          <a:lstStyle/>
          <a:p>
            <a:r>
              <a:rPr lang="en-US" smtClean="0">
                <a:effectLst/>
                <a:latin typeface=".VnTifani HeavyH" pitchFamily="34" charset="0"/>
              </a:rPr>
              <a:t>  </a:t>
            </a:r>
            <a:endParaRPr lang="en-US" smtClean="0">
              <a:effectLst/>
              <a:latin typeface=".VnTime" pitchFamily="34" charset="0"/>
            </a:endParaRPr>
          </a:p>
        </p:txBody>
      </p:sp>
      <p:pic>
        <p:nvPicPr>
          <p:cNvPr id="1028" name="Picture 4" descr="Kết quả hình ảnh cho đồng hồ treo tườ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1"/>
            <a:ext cx="4191000" cy="4004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 descr="800px-Hoa_đà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724" y="533400"/>
            <a:ext cx="4118920" cy="40047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" y="49396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hồ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đào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nở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sắc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rực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rỡ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bừng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Char char="-"/>
              <a:defRPr/>
            </a:pP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6027003"/>
            <a:ext cx="1866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634502"/>
            <a:ext cx="4648200" cy="500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718"/>
          <a:stretch/>
        </p:blipFill>
        <p:spPr>
          <a:xfrm>
            <a:off x="41968" y="634502"/>
            <a:ext cx="4453832" cy="500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421011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533400"/>
            <a:ext cx="5026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3400" y="1905000"/>
            <a:ext cx="533400" cy="5334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9050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xung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quanh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28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5943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đồng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hồ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cành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đào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nở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sắc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rực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rỡ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bừng</a:t>
            </a: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vi-VN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0752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  <a:ln/>
        </p:spPr>
        <p:txBody>
          <a:bodyPr/>
          <a:lstStyle/>
          <a:p>
            <a:r>
              <a:rPr lang="en-US" smtClean="0">
                <a:effectLst/>
                <a:latin typeface=".VnTifani HeavyH" pitchFamily="34" charset="0"/>
              </a:rPr>
              <a:t>  </a:t>
            </a:r>
            <a:endParaRPr lang="en-US" smtClean="0">
              <a:effectLst/>
              <a:latin typeface=".VnTime" pitchFamily="34" charset="0"/>
            </a:endParaRPr>
          </a:p>
        </p:txBody>
      </p:sp>
      <p:pic>
        <p:nvPicPr>
          <p:cNvPr id="118788" name="Picture 4" descr="c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2906110" cy="3048000"/>
          </a:xfrm>
          <a:prstGeom prst="rect">
            <a:avLst/>
          </a:prstGeom>
          <a:noFill/>
        </p:spPr>
      </p:pic>
      <p:pic>
        <p:nvPicPr>
          <p:cNvPr id="118791" name="Picture 7" descr="chim tu hu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14400"/>
            <a:ext cx="3200400" cy="304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4" y="914400"/>
            <a:ext cx="316288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343400"/>
            <a:ext cx="9067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gáy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đánh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hú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kêu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báo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mùa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vải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chim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sâu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mùa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màng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vi-VN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251883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  <a:ln/>
        </p:spPr>
        <p:txBody>
          <a:bodyPr/>
          <a:lstStyle/>
          <a:p>
            <a:r>
              <a:rPr lang="en-US" smtClean="0">
                <a:effectLst/>
                <a:latin typeface=".VnTifani HeavyH" pitchFamily="34" charset="0"/>
              </a:rPr>
              <a:t>  </a:t>
            </a:r>
            <a:endParaRPr lang="en-US" smtClean="0">
              <a:effectLst/>
              <a:latin typeface=".VnTime" pitchFamily="34" charset="0"/>
            </a:endParaRPr>
          </a:p>
        </p:txBody>
      </p:sp>
      <p:pic>
        <p:nvPicPr>
          <p:cNvPr id="1028" name="Picture 4" descr="Kết quả hình ảnh cho đồng hồ treo tườ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429000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co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04800"/>
            <a:ext cx="3048000" cy="3048000"/>
          </a:xfrm>
          <a:prstGeom prst="rect">
            <a:avLst/>
          </a:prstGeom>
          <a:noFill/>
        </p:spPr>
      </p:pic>
      <p:pic>
        <p:nvPicPr>
          <p:cNvPr id="118791" name="Picture 7" descr="chim tu h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"/>
            <a:ext cx="3200400" cy="2971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4" y="3722687"/>
            <a:ext cx="31628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0" name="Picture 6" descr="800px-Hoa_đà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722688"/>
            <a:ext cx="304800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72833034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2677180"/>
            <a:ext cx="533400" cy="5334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67718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28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5915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Bé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quét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rau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.</a:t>
            </a:r>
            <a:endParaRPr lang="vi-VN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762000"/>
            <a:ext cx="5026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76200"/>
            <a:ext cx="8253248" cy="616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295400" y="6273225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tưng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bừng</a:t>
            </a:r>
            <a:r>
              <a:rPr lang="en-US" sz="3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32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3243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-381000" y="350520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9900"/>
                </a:solidFill>
              </a:rPr>
              <a:t>       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-1" y="-76200"/>
            <a:ext cx="9144001" cy="3384550"/>
          </a:xfrm>
          <a:prstGeom prst="cloudCallout">
            <a:avLst>
              <a:gd name="adj1" fmla="val -32411"/>
              <a:gd name="adj2" fmla="val 9769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04800" y="1143000"/>
            <a:ext cx="883919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3686312764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PICTURES\A___ẢNH\Trang trí POWERPOINT\Backgrounds\Colorful-Birthday-Balloons-Print-Mast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42864" y="1553294"/>
            <a:ext cx="71604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5400" b="1" cap="all" dirty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54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060" y="10672"/>
            <a:ext cx="651062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 TIỂU HỌC ÁI MỘ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3008055"/>
            <a:ext cx="7848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</a:t>
            </a:r>
          </a:p>
          <a:p>
            <a:pPr algn="l">
              <a:defRPr/>
            </a:pP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l">
              <a:defRPr/>
            </a:pPr>
            <a:r>
              <a:rPr lang="en-US" sz="4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vui</a:t>
            </a:r>
            <a:endParaRPr lang="vi-VN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981200"/>
            <a:ext cx="5026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8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981271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endParaRPr lang="vi-VN" sz="36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3048000"/>
            <a:ext cx="8382000" cy="1828800"/>
            <a:chOff x="609600" y="3352800"/>
            <a:chExt cx="8153400" cy="1828800"/>
          </a:xfrm>
        </p:grpSpPr>
        <p:sp>
          <p:nvSpPr>
            <p:cNvPr id="5" name="Horizontal Scroll 4"/>
            <p:cNvSpPr/>
            <p:nvPr/>
          </p:nvSpPr>
          <p:spPr>
            <a:xfrm>
              <a:off x="609600" y="3352800"/>
              <a:ext cx="8153400" cy="1828800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914400" y="3600271"/>
              <a:ext cx="7848600" cy="1200329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6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defRPr/>
              </a:pPr>
              <a:r>
                <a:rPr lang="en-US" sz="3600" dirty="0" err="1" smtClean="0">
                  <a:solidFill>
                    <a:schemeClr val="tx2"/>
                  </a:solidFill>
                </a:rPr>
                <a:t>Mọi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vật</a:t>
              </a:r>
              <a:r>
                <a:rPr lang="en-US" sz="3600" dirty="0" smtClean="0">
                  <a:solidFill>
                    <a:schemeClr val="tx2"/>
                  </a:solidFill>
                </a:rPr>
                <a:t>,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mọi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người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đều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làm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việc</a:t>
              </a:r>
              <a:r>
                <a:rPr lang="en-US" sz="3600" dirty="0" smtClean="0">
                  <a:solidFill>
                    <a:schemeClr val="tx2"/>
                  </a:solidFill>
                </a:rPr>
                <a:t>,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làm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việc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mang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lại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niềm</a:t>
              </a:r>
              <a:r>
                <a:rPr lang="en-US" sz="3600" dirty="0" smtClean="0">
                  <a:solidFill>
                    <a:schemeClr val="tx2"/>
                  </a:solidFill>
                </a:rPr>
                <a:t> </a:t>
              </a:r>
              <a:r>
                <a:rPr lang="en-US" sz="3600" dirty="0" err="1" smtClean="0">
                  <a:solidFill>
                    <a:schemeClr val="tx2"/>
                  </a:solidFill>
                </a:rPr>
                <a:t>vui</a:t>
              </a:r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4"/>
          <p:cNvSpPr txBox="1">
            <a:spLocks noChangeArrowheads="1"/>
          </p:cNvSpPr>
          <p:nvPr/>
        </p:nvSpPr>
        <p:spPr bwMode="auto">
          <a:xfrm>
            <a:off x="2438400" y="457200"/>
            <a:ext cx="64008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LUYỆN ĐỌC LẠI</a:t>
            </a:r>
            <a:endParaRPr lang="en-US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10851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6386513" y="533400"/>
            <a:ext cx="166687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sz="1200" b="1"/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 flipV="1">
            <a:off x="3352800" y="3810000"/>
            <a:ext cx="166688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200" b="1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 flipH="1">
            <a:off x="3962400" y="5410200"/>
            <a:ext cx="152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400" y="685800"/>
            <a:ext cx="381000" cy="3810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.VnArial" pitchFamily="34" charset="0"/>
              </a:rPr>
              <a:t>1</a:t>
            </a:r>
            <a:endParaRPr lang="vi-VN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28600" y="583079"/>
            <a:ext cx="8991600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gáy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ò … ó … o ...,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nở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rực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rỡ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bừng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29879756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2743200"/>
            <a:ext cx="6248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71600"/>
            <a:ext cx="5026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cap="all" dirty="0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 smtClean="0">
                <a:ln w="9000" cmpd="sng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endParaRPr lang="en-US" sz="5400" b="1" cap="all" dirty="0">
              <a:ln w="9000" cmpd="sng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238" y="2286000"/>
            <a:ext cx="3852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566" y="4274752"/>
            <a:ext cx="8707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1,2 “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Nai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Nhỏ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 cha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vẫn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lo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con.</a:t>
            </a:r>
            <a:r>
              <a:rPr lang="en-US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vi-VN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566" y="4191000"/>
            <a:ext cx="9044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“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chút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b="1" i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vi-VN" sz="2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14"/>
          <p:cNvSpPr txBox="1">
            <a:spLocks noChangeArrowheads="1"/>
          </p:cNvSpPr>
          <p:nvPr/>
        </p:nvSpPr>
        <p:spPr bwMode="auto">
          <a:xfrm>
            <a:off x="2727325" y="3546475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sz="2400" b="1">
              <a:latin typeface="Times New Roman" pitchFamily="18" charset="0"/>
            </a:endParaRPr>
          </a:p>
        </p:txBody>
      </p:sp>
      <p:sp>
        <p:nvSpPr>
          <p:cNvPr id="125956" name="Text Box 16"/>
          <p:cNvSpPr txBox="1">
            <a:spLocks noChangeArrowheads="1"/>
          </p:cNvSpPr>
          <p:nvPr/>
        </p:nvSpPr>
        <p:spPr bwMode="auto">
          <a:xfrm>
            <a:off x="2803525" y="5162550"/>
            <a:ext cx="1841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sz="6000" b="1">
              <a:latin typeface="Times New Roman" pitchFamily="18" charset="0"/>
            </a:endParaRPr>
          </a:p>
        </p:txBody>
      </p:sp>
      <p:pic>
        <p:nvPicPr>
          <p:cNvPr id="125957" name="Picture 11" descr="Lam_viec_that_la_v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5958" name="Text Box 18"/>
          <p:cNvSpPr txBox="1">
            <a:spLocks noChangeArrowheads="1"/>
          </p:cNvSpPr>
          <p:nvPr/>
        </p:nvSpPr>
        <p:spPr bwMode="auto">
          <a:xfrm>
            <a:off x="3260725" y="-476250"/>
            <a:ext cx="35972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 b="1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6" name="Picture 16" descr="Image result for book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8" y="57149"/>
            <a:ext cx="1066052" cy="704851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0375" y="762000"/>
            <a:ext cx="8607425" cy="681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gáy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vang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ò … ó … o ...,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màng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nở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rực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rỡ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tưng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bừng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quét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bận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rộn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Hoài</a:t>
            </a:r>
            <a:endPara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en-US" sz="28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54114"/>
            <a:ext cx="4546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524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FF"/>
                </a:solidFill>
              </a:rPr>
              <a:t>16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15364" name="AutoShape 4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AutoShape 6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AutoShape 8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AutoShape 10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AutoShape 12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AutoShape 14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6" name="Picture 16" descr="Image result for book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8" y="57149"/>
            <a:ext cx="1066052" cy="704851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9600" y="762000"/>
            <a:ext cx="8458200" cy="681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ta,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gáy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ò … ó … o ...,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Con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nở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rực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rỡ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bừng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quét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bận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rộn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Hoài</a:t>
            </a:r>
            <a:endPara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en-US" sz="28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54114"/>
            <a:ext cx="4546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3400" y="838200"/>
            <a:ext cx="381000" cy="3810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.VnArial" pitchFamily="34" charset="0"/>
              </a:rPr>
              <a:t>1</a:t>
            </a:r>
            <a:endParaRPr lang="vi-V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52400"/>
            <a:ext cx="533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FF"/>
                </a:solidFill>
              </a:rPr>
              <a:t>16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15364" name="AutoShape 4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AutoShape 6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AutoShape 8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AutoShape 10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AutoShape 12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AutoShape 14" descr="Image result for book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3400" y="4800600"/>
            <a:ext cx="381000" cy="381000"/>
          </a:xfrm>
          <a:prstGeom prst="ellipse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.VnArial" pitchFamily="34" charset="0"/>
              </a:rPr>
              <a:t>2</a:t>
            </a:r>
            <a:endParaRPr lang="vi-VN" sz="2400" b="1" dirty="0"/>
          </a:p>
        </p:txBody>
      </p:sp>
    </p:spTree>
    <p:extLst>
      <p:ext uri="{BB962C8B-B14F-4D97-AF65-F5344CB8AC3E}">
        <p14:creationId xmlns="" xmlns:p14="http://schemas.microsoft.com/office/powerpoint/2010/main" val="1539893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>
        <p:sndAc>
          <p:stSnd>
            <p:snd r:embed="rId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4800" y="161261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Quanh</a:t>
            </a:r>
            <a:r>
              <a:rPr lang="en-US" sz="3200" b="1" dirty="0">
                <a:solidFill>
                  <a:srgbClr val="0000FF"/>
                </a:solidFill>
              </a:rPr>
              <a:t> ta, </a:t>
            </a:r>
            <a:r>
              <a:rPr lang="en-US" sz="3200" b="1" dirty="0" err="1">
                <a:solidFill>
                  <a:srgbClr val="0000FF"/>
                </a:solidFill>
              </a:rPr>
              <a:t>mọi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vật</a:t>
            </a:r>
            <a:r>
              <a:rPr lang="en-US" sz="3200" b="1" dirty="0">
                <a:solidFill>
                  <a:srgbClr val="0000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mọi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người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đều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việc</a:t>
            </a:r>
            <a:r>
              <a:rPr lang="en-US" sz="3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6172200" y="1600200"/>
            <a:ext cx="152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3505200"/>
            <a:ext cx="868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Con </a:t>
            </a:r>
            <a:r>
              <a:rPr lang="en-US" sz="3200" b="1" dirty="0" err="1" smtClean="0">
                <a:solidFill>
                  <a:srgbClr val="0000FF"/>
                </a:solidFill>
              </a:rPr>
              <a:t>tu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hó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kªu</a:t>
            </a:r>
            <a:r>
              <a:rPr lang="en-US" sz="3200" b="1" dirty="0" smtClean="0">
                <a:solidFill>
                  <a:srgbClr val="0000FF"/>
                </a:solidFill>
              </a:rPr>
              <a:t>  </a:t>
            </a:r>
            <a:r>
              <a:rPr lang="en-US" sz="3200" b="1" dirty="0" err="1" smtClean="0">
                <a:solidFill>
                  <a:srgbClr val="0000FF"/>
                </a:solidFill>
              </a:rPr>
              <a:t>tu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hó</a:t>
            </a:r>
            <a:r>
              <a:rPr 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</a:rPr>
              <a:t>tu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hó</a:t>
            </a:r>
            <a:r>
              <a:rPr lang="en-US" sz="3200" b="1" dirty="0" smtClean="0">
                <a:solidFill>
                  <a:srgbClr val="0000FF"/>
                </a:solidFill>
              </a:rPr>
              <a:t>.  </a:t>
            </a:r>
            <a:r>
              <a:rPr lang="en-US" sz="3200" b="1" dirty="0" err="1" smtClean="0">
                <a:solidFill>
                  <a:srgbClr val="0000FF"/>
                </a:solidFill>
              </a:rPr>
              <a:t>ThÕ</a:t>
            </a:r>
            <a:r>
              <a:rPr lang="en-US" sz="3200" b="1" dirty="0" smtClean="0">
                <a:solidFill>
                  <a:srgbClr val="0000FF"/>
                </a:solidFill>
              </a:rPr>
              <a:t> lµ s¾p ®</a:t>
            </a:r>
            <a:r>
              <a:rPr lang="en-US" sz="3200" b="1" dirty="0" err="1" smtClean="0">
                <a:solidFill>
                  <a:srgbClr val="0000FF"/>
                </a:solidFill>
              </a:rPr>
              <a:t>Õn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mïa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v¶i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chÝn</a:t>
            </a:r>
            <a:r>
              <a:rPr lang="en-US" sz="3200" b="1" dirty="0" smtClean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3124200" y="3515618"/>
            <a:ext cx="152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1403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228600" y="212318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Cµnh</a:t>
            </a:r>
            <a:r>
              <a:rPr lang="en-US" sz="3200" b="1" dirty="0">
                <a:solidFill>
                  <a:srgbClr val="0000FF"/>
                </a:solidFill>
              </a:rPr>
              <a:t> ®µo </a:t>
            </a:r>
            <a:r>
              <a:rPr lang="en-US" sz="3200" b="1" dirty="0" err="1">
                <a:solidFill>
                  <a:srgbClr val="0000FF"/>
                </a:solidFill>
              </a:rPr>
              <a:t>në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3333FF"/>
                </a:solidFill>
              </a:rPr>
              <a:t>s¾c </a:t>
            </a:r>
            <a:r>
              <a:rPr lang="en-US" sz="3200" b="1" dirty="0" err="1">
                <a:solidFill>
                  <a:srgbClr val="3333FF"/>
                </a:solidFill>
              </a:rPr>
              <a:t>xu©n</a:t>
            </a:r>
            <a:r>
              <a:rPr lang="en-US" sz="3200" b="1" dirty="0">
                <a:solidFill>
                  <a:srgbClr val="3333FF"/>
                </a:solidFill>
              </a:rPr>
              <a:t> </a:t>
            </a:r>
            <a:r>
              <a:rPr lang="en-US" sz="3200" b="1" dirty="0" err="1">
                <a:solidFill>
                  <a:srgbClr val="3333FF"/>
                </a:solidFill>
              </a:rPr>
              <a:t>thªm</a:t>
            </a:r>
            <a:r>
              <a:rPr lang="en-US" sz="3200" b="1" dirty="0">
                <a:solidFill>
                  <a:srgbClr val="3333FF"/>
                </a:solidFill>
              </a:rPr>
              <a:t> </a:t>
            </a:r>
            <a:r>
              <a:rPr lang="en-US" sz="3200" b="1" dirty="0" err="1">
                <a:solidFill>
                  <a:srgbClr val="3333FF"/>
                </a:solidFill>
              </a:rPr>
              <a:t>rùc</a:t>
            </a:r>
            <a:r>
              <a:rPr lang="en-US" sz="3200" b="1" dirty="0">
                <a:solidFill>
                  <a:srgbClr val="3333FF"/>
                </a:solidFill>
              </a:rPr>
              <a:t> </a:t>
            </a:r>
            <a:r>
              <a:rPr lang="en-US" sz="3200" b="1" dirty="0" err="1">
                <a:solidFill>
                  <a:srgbClr val="3333FF"/>
                </a:solidFill>
              </a:rPr>
              <a:t>rì</a:t>
            </a:r>
            <a:r>
              <a:rPr lang="en-US" sz="3200" b="1" dirty="0">
                <a:solidFill>
                  <a:srgbClr val="3333FF"/>
                </a:solidFill>
              </a:rPr>
              <a:t>, </a:t>
            </a:r>
            <a:r>
              <a:rPr lang="en-US" sz="3200" b="1" dirty="0" err="1">
                <a:solidFill>
                  <a:srgbClr val="0000FF"/>
                </a:solidFill>
              </a:rPr>
              <a:t>ngµy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xu©n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thªm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3333FF"/>
                </a:solidFill>
              </a:rPr>
              <a:t>tưng</a:t>
            </a:r>
            <a:r>
              <a:rPr lang="en-US" sz="3200" b="1" dirty="0" smtClean="0">
                <a:solidFill>
                  <a:srgbClr val="3333FF"/>
                </a:solidFill>
              </a:rPr>
              <a:t> </a:t>
            </a:r>
            <a:r>
              <a:rPr lang="en-US" sz="3200" b="1" dirty="0" err="1">
                <a:solidFill>
                  <a:srgbClr val="3333FF"/>
                </a:solidFill>
              </a:rPr>
              <a:t>bõng</a:t>
            </a:r>
            <a:r>
              <a:rPr lang="en-US" sz="3200" b="1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3810000" y="2123650"/>
            <a:ext cx="152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798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  <p:bldP spid="184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6250"/>
            <a:ext cx="4191000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17" y="2590800"/>
            <a:ext cx="417418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9659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OLETID" val="11807948"/>
  <p:tag name="VIOLETTITLE" val="Tuần 12. Mẹ"/>
  <p:tag name="VIOLETLESSON" val="34"/>
  <p:tag name="VIOLETCATID" val="2203"/>
  <p:tag name="VIOLETSUBJECT" val="Tập đọc 2"/>
  <p:tag name="VIOLETAUTHORID" val="9557987"/>
  <p:tag name="VIOLETAUTHORNAME" val="Chu Thị Bình "/>
  <p:tag name="VIOLETAUTHORAVATAR" val="9/557/987/avatar.jpg"/>
  <p:tag name="VIOLETAUTHORADDRESS" val="Trường Tiểu học Kim An - Hà Nội"/>
  <p:tag name="VIOLETDATE" val="2016-10-26 21:21:25"/>
  <p:tag name="VIOLETHIT" val="111"/>
  <p:tag name="VIOLETLIKE" val="0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2&quot;/&gt;&lt;/object&gt;&lt;object type=&quot;3&quot; unique_id=&quot;10006&quot;&gt;&lt;property id=&quot;20148&quot; value=&quot;5&quot;/&gt;&lt;property id=&quot;20300&quot; value=&quot;Slide 3&quot;/&gt;&lt;property id=&quot;20307&quot; value=&quot;294&quot;/&gt;&lt;/object&gt;&lt;object type=&quot;3&quot; unique_id=&quot;10019&quot;&gt;&lt;property id=&quot;20148&quot; value=&quot;5&quot;/&gt;&lt;property id=&quot;20300&quot; value=&quot;Slide 2&quot;/&gt;&lt;property id=&quot;20307&quot; value=&quot;303&quot;/&gt;&lt;/object&gt;&lt;object type=&quot;3&quot; unique_id=&quot;10020&quot;&gt;&lt;property id=&quot;20148&quot; value=&quot;5&quot;/&gt;&lt;property id=&quot;20300&quot; value=&quot;Slide 4&quot;/&gt;&lt;property id=&quot;20307&quot; value=&quot;304&quot;/&gt;&lt;/object&gt;&lt;object type=&quot;3&quot; unique_id=&quot;10021&quot;&gt;&lt;property id=&quot;20148&quot; value=&quot;5&quot;/&gt;&lt;property id=&quot;20300&quot; value=&quot;Slide 5&quot;/&gt;&lt;property id=&quot;20307&quot; value=&quot;305&quot;/&gt;&lt;/object&gt;&lt;object type=&quot;3&quot; unique_id=&quot;10022&quot;&gt;&lt;property id=&quot;20148&quot; value=&quot;5&quot;/&gt;&lt;property id=&quot;20300&quot; value=&quot;Slide 6&quot;/&gt;&lt;property id=&quot;20307&quot; value=&quot;306&quot;/&gt;&lt;/object&gt;&lt;object type=&quot;3&quot; unique_id=&quot;10023&quot;&gt;&lt;property id=&quot;20148&quot; value=&quot;5&quot;/&gt;&lt;property id=&quot;20300&quot; value=&quot;Slide 7&quot;/&gt;&lt;property id=&quot;20307&quot; value=&quot;307&quot;/&gt;&lt;/object&gt;&lt;object type=&quot;3&quot; unique_id=&quot;10024&quot;&gt;&lt;property id=&quot;20148&quot; value=&quot;5&quot;/&gt;&lt;property id=&quot;20300&quot; value=&quot;Slide 8&quot;/&gt;&lt;property id=&quot;20307&quot; value=&quot;308&quot;/&gt;&lt;/object&gt;&lt;object type=&quot;3&quot; unique_id=&quot;10025&quot;&gt;&lt;property id=&quot;20148&quot; value=&quot;5&quot;/&gt;&lt;property id=&quot;20300&quot; value=&quot;Slide 9&quot;/&gt;&lt;property id=&quot;20307&quot; value=&quot;309&quot;/&gt;&lt;/object&gt;&lt;object type=&quot;3&quot; unique_id=&quot;10026&quot;&gt;&lt;property id=&quot;20148&quot; value=&quot;5&quot;/&gt;&lt;property id=&quot;20300&quot; value=&quot;Slide 10&quot;/&gt;&lt;property id=&quot;20307&quot; value=&quot;310&quot;/&gt;&lt;/object&gt;&lt;object type=&quot;3&quot; unique_id=&quot;10027&quot;&gt;&lt;property id=&quot;20148&quot; value=&quot;5&quot;/&gt;&lt;property id=&quot;20300&quot; value=&quot;Slide 11&quot;/&gt;&lt;property id=&quot;20307&quot; value=&quot;311&quot;/&gt;&lt;/object&gt;&lt;object type=&quot;3&quot; unique_id=&quot;10028&quot;&gt;&lt;property id=&quot;20148&quot; value=&quot;5&quot;/&gt;&lt;property id=&quot;20300&quot; value=&quot;Slide 13&quot;/&gt;&lt;property id=&quot;20307&quot; value=&quot;312&quot;/&gt;&lt;/object&gt;&lt;object type=&quot;3&quot; unique_id=&quot;10029&quot;&gt;&lt;property id=&quot;20148&quot; value=&quot;5&quot;/&gt;&lt;property id=&quot;20300&quot; value=&quot;Slide 14&quot;/&gt;&lt;property id=&quot;20307&quot; value=&quot;313&quot;/&gt;&lt;/object&gt;&lt;object type=&quot;3&quot; unique_id=&quot;10030&quot;&gt;&lt;property id=&quot;20148&quot; value=&quot;5&quot;/&gt;&lt;property id=&quot;20300&quot; value=&quot;Slide 15&quot;/&gt;&lt;property id=&quot;20307&quot; value=&quot;314&quot;/&gt;&lt;/object&gt;&lt;object type=&quot;3&quot; unique_id=&quot;10031&quot;&gt;&lt;property id=&quot;20148&quot; value=&quot;5&quot;/&gt;&lt;property id=&quot;20300&quot; value=&quot;Slide 16&quot;/&gt;&lt;property id=&quot;20307&quot; value=&quot;315&quot;/&gt;&lt;/object&gt;&lt;object type=&quot;3&quot; unique_id=&quot;10032&quot;&gt;&lt;property id=&quot;20148&quot; value=&quot;5&quot;/&gt;&lt;property id=&quot;20300&quot; value=&quot;Slide 17&quot;/&gt;&lt;property id=&quot;20307&quot; value=&quot;316&quot;/&gt;&lt;/object&gt;&lt;object type=&quot;3&quot; unique_id=&quot;10033&quot;&gt;&lt;property id=&quot;20148&quot; value=&quot;5&quot;/&gt;&lt;property id=&quot;20300&quot; value=&quot;Slide 18&quot;/&gt;&lt;property id=&quot;20307&quot; value=&quot;317&quot;/&gt;&lt;/object&gt;&lt;object type=&quot;3&quot; unique_id=&quot;10053&quot;&gt;&lt;property id=&quot;20148&quot; value=&quot;5&quot;/&gt;&lt;property id=&quot;20300&quot; value=&quot;Slide 12&quot;/&gt;&lt;property id=&quot;20307&quot; value=&quot;318&quot;/&gt;&lt;/object&gt;&lt;object type=&quot;3&quot; unique_id=&quot;10124&quot;&gt;&lt;property id=&quot;20148&quot; value=&quot;5&quot;/&gt;&lt;property id=&quot;20300&quot; value=&quot;Slide 19&quot;/&gt;&lt;property id=&quot;20307&quot; value=&quot;320&quot;/&gt;&lt;/object&gt;&lt;/object&gt;&lt;/object&gt;&lt;/database&gt;"/>
  <p:tag name="SECTOMILLISECCONVERTED" val="1"/>
  <p:tag name="ISPRING_RESOURCE_PATHS_HASH_PRESENTER" val="1feec7ef73dfe5d0f41b629c1f1dbfc12c5aad90"/>
</p:tagLst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</TotalTime>
  <Words>727</Words>
  <Application>Microsoft Office PowerPoint</Application>
  <PresentationFormat>On-screen Show (4:3)</PresentationFormat>
  <Paragraphs>84</Paragraphs>
  <Slides>23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Nature Illustration 16x9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  </vt:lpstr>
      <vt:lpstr>Slide 13</vt:lpstr>
      <vt:lpstr>Slide 14</vt:lpstr>
      <vt:lpstr>  </vt:lpstr>
      <vt:lpstr>  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379</cp:revision>
  <dcterms:created xsi:type="dcterms:W3CDTF">2006-01-12T10:21:53Z</dcterms:created>
  <dcterms:modified xsi:type="dcterms:W3CDTF">2017-09-20T07:43:31Z</dcterms:modified>
</cp:coreProperties>
</file>